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7" r:id="rId3"/>
    <p:sldId id="298" r:id="rId4"/>
    <p:sldId id="299" r:id="rId5"/>
    <p:sldId id="300" r:id="rId6"/>
    <p:sldId id="301" r:id="rId7"/>
    <p:sldId id="304" r:id="rId8"/>
    <p:sldId id="272" r:id="rId9"/>
    <p:sldId id="273" r:id="rId10"/>
    <p:sldId id="306" r:id="rId11"/>
    <p:sldId id="290" r:id="rId12"/>
    <p:sldId id="302" r:id="rId13"/>
    <p:sldId id="305" r:id="rId14"/>
    <p:sldId id="280" r:id="rId15"/>
    <p:sldId id="281" r:id="rId16"/>
    <p:sldId id="282" r:id="rId17"/>
    <p:sldId id="283" r:id="rId18"/>
    <p:sldId id="284" r:id="rId19"/>
    <p:sldId id="311" r:id="rId20"/>
    <p:sldId id="285" r:id="rId21"/>
    <p:sldId id="286" r:id="rId22"/>
    <p:sldId id="287" r:id="rId23"/>
    <p:sldId id="288" r:id="rId24"/>
    <p:sldId id="289" r:id="rId25"/>
    <p:sldId id="310" r:id="rId26"/>
    <p:sldId id="291" r:id="rId27"/>
    <p:sldId id="309" r:id="rId28"/>
    <p:sldId id="292" r:id="rId29"/>
    <p:sldId id="293" r:id="rId30"/>
    <p:sldId id="294" r:id="rId31"/>
    <p:sldId id="307" r:id="rId32"/>
    <p:sldId id="295" r:id="rId33"/>
    <p:sldId id="296" r:id="rId34"/>
    <p:sldId id="303" r:id="rId35"/>
    <p:sldId id="308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DF420-7C65-4BF8-9AB0-C003B3C70624}" type="datetimeFigureOut">
              <a:rPr lang="ru-RU" smtClean="0"/>
              <a:pPr/>
              <a:t>29.09.2017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9509-CD11-4E3E-AE12-0CC93C53F9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7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509-CD11-4E3E-AE12-0CC93C53F96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8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лана\картинки\рамки для презентаций\52319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16002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МНЕМОТЕХНИКА  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В   РАЗВИТИИ   СВЯЗНОЙ    РЕЧИ 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У   ДОШКОЛЬНИКОВ.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5715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Кимельфельд Елена Вячеславовна</a:t>
            </a:r>
          </a:p>
          <a:p>
            <a:r>
              <a:rPr lang="ru-RU" dirty="0"/>
              <a:t>Учитель-логопед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425" y="-314325"/>
            <a:ext cx="9848850" cy="74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-342900"/>
            <a:ext cx="9829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138" y="-252413"/>
            <a:ext cx="9820275" cy="73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988" y="-223838"/>
            <a:ext cx="970597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463" y="-261938"/>
            <a:ext cx="9686925" cy="73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888" y="-233363"/>
            <a:ext cx="9629775" cy="7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-219075"/>
            <a:ext cx="97155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7" y="1"/>
            <a:ext cx="9148067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-338138"/>
            <a:ext cx="9982200" cy="75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525" y="-252413"/>
            <a:ext cx="9925050" cy="73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50" y="-257175"/>
            <a:ext cx="9791700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90513"/>
            <a:ext cx="9906000" cy="74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950" y="-290513"/>
            <a:ext cx="9867900" cy="74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088" y="-223838"/>
            <a:ext cx="9782175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2774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лана\картинки\рамки для презентаций\52319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5000" y="914400"/>
            <a:ext cx="3124200" cy="316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Для детей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младшего и    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среднего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дошкольного 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возраста   необходимо 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давать цветные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так как в 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памяти у детей  быстрее 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остаются отдельные 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образы: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лиса- рыжая, мышка-  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серая, ёлочка- зелёная.</a:t>
            </a:r>
          </a:p>
          <a:p>
            <a:endParaRPr lang="ru-RU" dirty="0" smtClean="0">
              <a:solidFill>
                <a:srgbClr val="000099"/>
              </a:solidFill>
            </a:endParaRPr>
          </a:p>
          <a:p>
            <a:endParaRPr lang="ru-RU" dirty="0" smtClean="0">
              <a:solidFill>
                <a:srgbClr val="000099"/>
              </a:solidFill>
            </a:endParaRPr>
          </a:p>
          <a:p>
            <a:endParaRPr lang="ru-RU" dirty="0" smtClean="0">
              <a:solidFill>
                <a:srgbClr val="000099"/>
              </a:solidFill>
            </a:endParaRPr>
          </a:p>
          <a:p>
            <a:endParaRPr lang="ru-RU" dirty="0"/>
          </a:p>
        </p:txBody>
      </p:sp>
      <p:pic>
        <p:nvPicPr>
          <p:cNvPr id="6" name="Рисунок 5" descr="C:\Users\Александр\Desktop\к занятию\105390197.jpg"/>
          <p:cNvPicPr/>
          <p:nvPr/>
        </p:nvPicPr>
        <p:blipFill>
          <a:blip r:embed="rId3" cstate="print"/>
          <a:srcRect b="2238"/>
          <a:stretch>
            <a:fillRect/>
          </a:stretch>
        </p:blipFill>
        <p:spPr bwMode="auto">
          <a:xfrm>
            <a:off x="228600" y="228600"/>
            <a:ext cx="545211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лана\картинки\рамки для презентаций\52319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931328"/>
            <a:ext cx="8305800" cy="68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старшего возраста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схемы желательно рисовать в одном цвете,</a:t>
            </a:r>
            <a:r>
              <a:rPr lang="ru-RU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чтобы не привлекать внимание на яркость символических изображений. </a:t>
            </a:r>
          </a:p>
          <a:p>
            <a:endParaRPr lang="ru-RU" sz="20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</a:endParaRPr>
          </a:p>
          <a:p>
            <a:endParaRPr lang="ru-RU" dirty="0" smtClean="0">
              <a:solidFill>
                <a:srgbClr val="000099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C:\Users\Александр\Desktop\мнемотаблицы. сказки\ss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52400"/>
            <a:ext cx="4217670" cy="569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477</TotalTime>
  <Words>75</Words>
  <Application>Microsoft Office PowerPoint</Application>
  <PresentationFormat>Экран (4:3)</PresentationFormat>
  <Paragraphs>21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Monotype Corsiva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Катерина</dc:creator>
  <cp:lastModifiedBy>Катерина</cp:lastModifiedBy>
  <cp:revision>55</cp:revision>
  <dcterms:modified xsi:type="dcterms:W3CDTF">2017-09-29T18:28:07Z</dcterms:modified>
</cp:coreProperties>
</file>